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7837C9-9BC9-4A00-A71B-ABEB2A18A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0C0977E-5292-47A9-85A7-A75E820F2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304E18-54C1-4A4C-AE59-9D691AF1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E4C61E7-95C5-4B8E-8D62-4449960D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0C86DA-3B72-48C4-8839-0849BC309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919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E475E3-E834-47F1-92D4-A119E1C0B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00466B-FEC1-486F-8ECB-725736320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E8C873-A933-4E42-8909-9EDB29855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F1C4AD-8FFD-40EE-8CBA-8D1835C83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BEC877-8BB4-4FAA-9E8A-0B6AB1C3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75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AAD1D01-17B7-4DA4-A260-56D9FA4D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7B88099-3849-4B48-9F8F-4CE878B50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7075DF-F4C9-4D0A-9D98-5394F0E9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355796-533B-481B-B3BF-01206A84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BF2D2-F700-4670-B0F3-423455DE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57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9CAA5A-ABB4-4D05-9E75-51D8A020C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DF9677E-24BE-4204-A29A-406A43E0E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CD0F29-92E1-4A55-A6EC-A6A5E679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A3059E-25F2-4C9E-B502-CEA9431ED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1263CD9-BF0D-48C8-BCA6-C5A1A39A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9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481A49-9E9C-4475-8A5A-F84514AF3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B07644F-C2D9-472C-8788-72F7001B8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5635A3-2805-4CA6-853A-8BA379A1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99FD74-990B-4FB6-A755-AF6F6C55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B9A283-9570-4F23-B3BE-97F91577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15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DAF4E5-3E52-4C58-B7A9-43A69B9AD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4E9396-D8D7-40D7-A0B0-0E61D7FB1F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62FEB42-A741-4B04-8DF0-ACE3E07EF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876511-6954-47F6-8757-6608D94D4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8F8E30-7C84-4AA3-94CE-A1A67655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CB49536-3BCE-4E9C-A5BD-055D3B7E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645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79B01D-10DB-48D2-940F-178A8EC3A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9020F69-2D1E-4C73-8BDD-5DFE25FC9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0471CE2-4840-496A-AE3C-838E68B02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B66839B-3D1F-4B9D-A623-A9D00F06F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311B3AB-FDBE-40D2-BD9E-A48207B45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6CE2F66-9A51-46F4-883F-5CBC181F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4C98DF4-A68A-42DA-9972-5E89DC61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D896569-2558-4E02-82BC-2B1B5242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14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648EF-8856-409E-9C63-D84343ABD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828FBF2-B4F7-4747-8D62-BA6F6264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A18F0F5-D438-4D6D-9F07-F0A5FEE1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88B91D0-06AA-4774-8875-C8105B9F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06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EA4E9B8-0CF4-4E4C-BD24-9091CBC17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5DF9A7D-22C4-4CB9-B22C-90EAF5975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131CD30-011F-4EF3-9B0F-E64C8B8D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742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9BA45A-71F5-42AF-A56D-3A2E8EAFA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6174E9-6457-448A-BD26-67D61FE2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E65938B-8413-4286-9CF1-D65C2B1A3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78851D6-5463-4C8A-9F00-3D727E7A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785410E-53DB-4135-854F-F4B9656B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9CB78D-D161-4C72-85CD-D568E18B4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736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FA2A2D-4447-44C1-B484-16A77746F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9BCAE15-5972-4511-B130-D28A4885F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0220E43-90BF-4819-A64B-5C59EE700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A386CDB-03A3-4DC2-90BE-CFC50ADCD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A6F8A5-43F8-4103-B2C7-7197CBC2B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00B9FAB-8D54-44B7-8ACC-49838931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8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C9AC0CB-2780-43A7-9208-CF3793B56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5444CE3-0180-4525-B4BD-DD06829C2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C4EE11-63D7-4821-A9D7-119ECF938E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8080F-B0A4-4683-BB66-E13BD8D0BEBF}" type="datetimeFigureOut">
              <a:rPr lang="ko-KR" altLang="en-US" smtClean="0"/>
              <a:t>2025-01-07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D97263-E8E8-4B04-A918-099BB918A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4783FF-EC6B-4930-9B55-942A98E8D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0AE1-FA49-4454-989D-8DAE57C2B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72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170D9A0C-22E3-4C96-B34A-E7B9BD3314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965"/>
          <a:stretch/>
        </p:blipFill>
        <p:spPr>
          <a:xfrm>
            <a:off x="183503" y="167951"/>
            <a:ext cx="6093729" cy="644755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64BA9AAF-B918-48BB-A1DA-059C0EB3C101}"/>
              </a:ext>
            </a:extLst>
          </p:cNvPr>
          <p:cNvSpPr/>
          <p:nvPr/>
        </p:nvSpPr>
        <p:spPr>
          <a:xfrm>
            <a:off x="2325035" y="1565196"/>
            <a:ext cx="1603153" cy="3475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302877-5785-45E2-97A7-C3D1B29070F3}"/>
              </a:ext>
            </a:extLst>
          </p:cNvPr>
          <p:cNvSpPr txBox="1"/>
          <p:nvPr/>
        </p:nvSpPr>
        <p:spPr>
          <a:xfrm>
            <a:off x="7893699" y="242498"/>
            <a:ext cx="4114800" cy="2134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/>
              <a:t>메모장 실행하기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</a:t>
            </a:r>
            <a:r>
              <a:rPr lang="ko-KR" altLang="en-US" sz="1200" dirty="0"/>
              <a:t>작업표시줄의      검색창에 </a:t>
            </a:r>
            <a:r>
              <a:rPr lang="en-US" altLang="ko-KR" sz="1200" dirty="0"/>
              <a:t>“</a:t>
            </a:r>
            <a:r>
              <a:rPr lang="ko-KR" altLang="en-US" sz="1200" b="1" dirty="0"/>
              <a:t>메모장</a:t>
            </a:r>
            <a:r>
              <a:rPr lang="en-US" altLang="ko-KR" sz="1200" dirty="0"/>
              <a:t>” </a:t>
            </a:r>
            <a:r>
              <a:rPr lang="ko-KR" altLang="en-US" sz="1200" dirty="0"/>
              <a:t>을 입력합니다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</a:t>
            </a:r>
            <a:r>
              <a:rPr lang="ko-KR" altLang="en-US" sz="1200" dirty="0"/>
              <a:t>검색 결과에서 </a:t>
            </a:r>
            <a:r>
              <a:rPr lang="en-US" altLang="ko-KR" sz="1200" dirty="0"/>
              <a:t>“</a:t>
            </a:r>
            <a:r>
              <a:rPr lang="ko-KR" altLang="en-US" sz="1200" b="1" dirty="0"/>
              <a:t>메모장</a:t>
            </a:r>
            <a:r>
              <a:rPr lang="en-US" altLang="ko-KR" sz="1200" dirty="0"/>
              <a:t>” </a:t>
            </a:r>
            <a:r>
              <a:rPr lang="ko-KR" altLang="en-US" sz="1200" dirty="0"/>
              <a:t>아이콘을 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</a:t>
            </a:r>
            <a:r>
              <a:rPr lang="ko-KR" altLang="en-US" sz="1200" dirty="0"/>
              <a:t>마우스 오른쪽 버튼으로 클릭 후 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“</a:t>
            </a:r>
            <a:r>
              <a:rPr lang="ko-KR" altLang="en-US" sz="1200" b="1" dirty="0">
                <a:solidFill>
                  <a:srgbClr val="FF0000"/>
                </a:solidFill>
              </a:rPr>
              <a:t>관리자 권한으로 실행</a:t>
            </a:r>
            <a:r>
              <a:rPr lang="en-US" altLang="ko-KR" sz="1200" dirty="0"/>
              <a:t>” </a:t>
            </a:r>
            <a:r>
              <a:rPr lang="ko-KR" altLang="en-US" sz="1200" dirty="0"/>
              <a:t>을 선택 합니다</a:t>
            </a:r>
            <a:r>
              <a:rPr lang="en-US" altLang="ko-KR" sz="1200" dirty="0"/>
              <a:t>.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2231A39-3862-43EF-AC88-BB5EBBED4408}"/>
              </a:ext>
            </a:extLst>
          </p:cNvPr>
          <p:cNvSpPr/>
          <p:nvPr/>
        </p:nvSpPr>
        <p:spPr>
          <a:xfrm>
            <a:off x="641892" y="5905500"/>
            <a:ext cx="1247867" cy="7100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7C25C59-6DD8-4EC9-80E8-C44FEAB02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4772" y="1002756"/>
            <a:ext cx="246888" cy="205740"/>
          </a:xfrm>
          <a:prstGeom prst="rect">
            <a:avLst/>
          </a:prstGeom>
        </p:spPr>
      </p:pic>
      <p:sp>
        <p:nvSpPr>
          <p:cNvPr id="2" name="타원 1">
            <a:extLst>
              <a:ext uri="{FF2B5EF4-FFF2-40B4-BE49-F238E27FC236}">
                <a16:creationId xmlns:a16="http://schemas.microsoft.com/office/drawing/2014/main" id="{EF6F70BD-8329-45D2-A529-20AE31C50BA3}"/>
              </a:ext>
            </a:extLst>
          </p:cNvPr>
          <p:cNvSpPr/>
          <p:nvPr/>
        </p:nvSpPr>
        <p:spPr>
          <a:xfrm>
            <a:off x="522442" y="6165765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1</a:t>
            </a:r>
            <a:endParaRPr lang="ko-KR" altLang="en-US" sz="1000" b="1" dirty="0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90057E9F-4395-4DAE-BA74-79A448A76009}"/>
              </a:ext>
            </a:extLst>
          </p:cNvPr>
          <p:cNvSpPr/>
          <p:nvPr/>
        </p:nvSpPr>
        <p:spPr>
          <a:xfrm>
            <a:off x="2222061" y="1644250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2</a:t>
            </a:r>
            <a:endParaRPr lang="ko-KR" altLang="en-US" sz="1000" b="1" dirty="0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442C7EAE-7B9D-4C1D-9BCF-7342156A6089}"/>
              </a:ext>
            </a:extLst>
          </p:cNvPr>
          <p:cNvSpPr/>
          <p:nvPr/>
        </p:nvSpPr>
        <p:spPr>
          <a:xfrm>
            <a:off x="7911780" y="1008878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1</a:t>
            </a:r>
            <a:endParaRPr lang="ko-KR" altLang="en-US" sz="1000" b="1" dirty="0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70F520EB-69ED-498F-98AC-3CB84AADCC48}"/>
              </a:ext>
            </a:extLst>
          </p:cNvPr>
          <p:cNvSpPr/>
          <p:nvPr/>
        </p:nvSpPr>
        <p:spPr>
          <a:xfrm>
            <a:off x="7911780" y="1565196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2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66949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2272464-58A4-47CF-8DA2-E94AE3610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01" y="2265636"/>
            <a:ext cx="7588899" cy="45923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B302877-5785-45E2-97A7-C3D1B29070F3}"/>
              </a:ext>
            </a:extLst>
          </p:cNvPr>
          <p:cNvSpPr txBox="1"/>
          <p:nvPr/>
        </p:nvSpPr>
        <p:spPr>
          <a:xfrm>
            <a:off x="7893699" y="242498"/>
            <a:ext cx="4114800" cy="3242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2. hosts</a:t>
            </a:r>
            <a:r>
              <a:rPr lang="ko-KR" altLang="en-US" dirty="0"/>
              <a:t> 파일 열기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</a:t>
            </a:r>
            <a:r>
              <a:rPr lang="ko-KR" altLang="en-US" sz="1200" dirty="0"/>
              <a:t>메모장이 열리면</a:t>
            </a:r>
            <a:r>
              <a:rPr lang="en-US" altLang="ko-KR" sz="1200" dirty="0"/>
              <a:t>, </a:t>
            </a:r>
            <a:r>
              <a:rPr lang="ko-KR" altLang="en-US" sz="1200" dirty="0"/>
              <a:t>상단 메뉴에서 </a:t>
            </a:r>
            <a:r>
              <a:rPr lang="en-US" altLang="ko-KR" sz="1200" dirty="0"/>
              <a:t>“</a:t>
            </a:r>
            <a:r>
              <a:rPr lang="ko-KR" altLang="en-US" sz="1200" b="1" dirty="0"/>
              <a:t>파일</a:t>
            </a:r>
            <a:r>
              <a:rPr lang="en-US" altLang="ko-KR" sz="1200" dirty="0"/>
              <a:t>” </a:t>
            </a:r>
            <a:r>
              <a:rPr lang="ko-KR" altLang="en-US" sz="1200" dirty="0"/>
              <a:t>을 클릭 한 후    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  “</a:t>
            </a:r>
            <a:r>
              <a:rPr lang="ko-KR" altLang="en-US" sz="1200" b="1" dirty="0"/>
              <a:t>열기</a:t>
            </a:r>
            <a:r>
              <a:rPr lang="en-US" altLang="ko-KR" sz="1200" dirty="0"/>
              <a:t>” </a:t>
            </a:r>
            <a:r>
              <a:rPr lang="ko-KR" altLang="en-US" sz="1200" dirty="0"/>
              <a:t>를 선택 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</a:t>
            </a:r>
            <a:r>
              <a:rPr lang="ko-KR" altLang="en-US" sz="1200" dirty="0"/>
              <a:t>파일 탐색기에서 다음 경로로 이동 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r>
              <a:rPr lang="nb-NO" altLang="ko-KR" sz="1200" dirty="0"/>
              <a:t>   </a:t>
            </a:r>
            <a:r>
              <a:rPr lang="nb-NO" altLang="ko-KR" sz="1200" b="1" dirty="0">
                <a:solidFill>
                  <a:srgbClr val="FF0000"/>
                </a:solidFill>
              </a:rPr>
              <a:t>C:\Windows\System32\drivers\etc</a:t>
            </a:r>
          </a:p>
          <a:p>
            <a:pPr>
              <a:lnSpc>
                <a:spcPct val="150000"/>
              </a:lnSpc>
            </a:pPr>
            <a:endParaRPr lang="nb-NO" altLang="ko-KR" sz="1200" dirty="0"/>
          </a:p>
          <a:p>
            <a:pPr>
              <a:lnSpc>
                <a:spcPct val="150000"/>
              </a:lnSpc>
            </a:pPr>
            <a:r>
              <a:rPr lang="nb-NO" altLang="ko-KR" sz="1200" dirty="0"/>
              <a:t>   </a:t>
            </a:r>
            <a:r>
              <a:rPr lang="ko-KR" altLang="en-US" sz="1200" dirty="0"/>
              <a:t>파일 형식을 </a:t>
            </a:r>
            <a:r>
              <a:rPr lang="en-US" altLang="ko-KR" sz="1200" dirty="0"/>
              <a:t>“</a:t>
            </a:r>
            <a:r>
              <a:rPr lang="ko-KR" altLang="en-US" sz="1200" b="1" dirty="0"/>
              <a:t>모든 파일</a:t>
            </a:r>
            <a:r>
              <a:rPr lang="en-US" altLang="ko-KR" sz="1200" b="1" dirty="0"/>
              <a:t>(*.*)</a:t>
            </a:r>
            <a:r>
              <a:rPr lang="en-US" altLang="ko-KR" sz="1200" dirty="0"/>
              <a:t>”</a:t>
            </a:r>
            <a:r>
              <a:rPr lang="ko-KR" altLang="en-US" sz="1200" dirty="0"/>
              <a:t>로 변경한 후</a:t>
            </a:r>
            <a:r>
              <a:rPr lang="en-US" altLang="ko-KR" sz="1200" dirty="0"/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  “</a:t>
            </a:r>
            <a:r>
              <a:rPr lang="en-US" altLang="ko-KR" sz="1200" b="1" dirty="0"/>
              <a:t>hosts</a:t>
            </a:r>
            <a:r>
              <a:rPr lang="en-US" altLang="ko-KR" sz="1200" dirty="0"/>
              <a:t>” </a:t>
            </a:r>
            <a:r>
              <a:rPr lang="ko-KR" altLang="en-US" sz="1200" dirty="0"/>
              <a:t>파일을 선택하고 </a:t>
            </a:r>
            <a:r>
              <a:rPr lang="en-US" altLang="ko-KR" sz="1200" dirty="0"/>
              <a:t>“</a:t>
            </a:r>
            <a:r>
              <a:rPr lang="ko-KR" altLang="en-US" sz="1200" b="1" dirty="0"/>
              <a:t>열기</a:t>
            </a:r>
            <a:r>
              <a:rPr lang="en-US" altLang="ko-KR" sz="1200" dirty="0"/>
              <a:t>”</a:t>
            </a:r>
            <a:r>
              <a:rPr lang="ko-KR" altLang="en-US" sz="1200" dirty="0"/>
              <a:t>를 클릭 합니다</a:t>
            </a:r>
            <a:r>
              <a:rPr lang="en-US" altLang="ko-KR" sz="1200" dirty="0"/>
              <a:t>.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BDC268F-CAFC-4CEC-B5E0-BDCE906B0865}"/>
              </a:ext>
            </a:extLst>
          </p:cNvPr>
          <p:cNvSpPr/>
          <p:nvPr/>
        </p:nvSpPr>
        <p:spPr>
          <a:xfrm>
            <a:off x="2223797" y="3851936"/>
            <a:ext cx="491412" cy="13995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3BC3092A-0D71-4657-B61D-A2EEC8D1EF33}"/>
              </a:ext>
            </a:extLst>
          </p:cNvPr>
          <p:cNvSpPr/>
          <p:nvPr/>
        </p:nvSpPr>
        <p:spPr>
          <a:xfrm>
            <a:off x="6096000" y="6172149"/>
            <a:ext cx="1508449" cy="2581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B3E31F5B-0C71-445A-A0CE-5EA632D5EE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984"/>
          <a:stretch/>
        </p:blipFill>
        <p:spPr>
          <a:xfrm>
            <a:off x="183501" y="242499"/>
            <a:ext cx="5565244" cy="1642946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CE1DE75B-F39D-4414-8445-8C1E141098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01" y="564878"/>
            <a:ext cx="1690726" cy="1150633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E2404534-6734-47CF-AA45-9FB7FA412592}"/>
              </a:ext>
            </a:extLst>
          </p:cNvPr>
          <p:cNvSpPr/>
          <p:nvPr/>
        </p:nvSpPr>
        <p:spPr>
          <a:xfrm>
            <a:off x="1874225" y="3162485"/>
            <a:ext cx="3015409" cy="2401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BEB199EF-6BFA-4F68-9084-9D1CFE3A85FC}"/>
              </a:ext>
            </a:extLst>
          </p:cNvPr>
          <p:cNvSpPr/>
          <p:nvPr/>
        </p:nvSpPr>
        <p:spPr>
          <a:xfrm>
            <a:off x="183500" y="801112"/>
            <a:ext cx="1690725" cy="2265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2069580-D008-4A17-A8BE-C53BA2BA90C9}"/>
              </a:ext>
            </a:extLst>
          </p:cNvPr>
          <p:cNvSpPr/>
          <p:nvPr/>
        </p:nvSpPr>
        <p:spPr>
          <a:xfrm>
            <a:off x="183500" y="384441"/>
            <a:ext cx="351959" cy="2265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AC3F42B5-D4BB-4339-A0DE-30B73848A271}"/>
              </a:ext>
            </a:extLst>
          </p:cNvPr>
          <p:cNvSpPr/>
          <p:nvPr/>
        </p:nvSpPr>
        <p:spPr>
          <a:xfrm>
            <a:off x="22861" y="392279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3</a:t>
            </a:r>
            <a:endParaRPr lang="ko-KR" altLang="en-US" sz="1000" b="1" dirty="0"/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3E238AFC-7451-4A08-B081-2D64CFBD47A0}"/>
              </a:ext>
            </a:extLst>
          </p:cNvPr>
          <p:cNvSpPr/>
          <p:nvPr/>
        </p:nvSpPr>
        <p:spPr>
          <a:xfrm>
            <a:off x="22861" y="821741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4</a:t>
            </a:r>
            <a:endParaRPr lang="ko-KR" altLang="en-US" sz="1000" b="1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B196997B-415A-4BAA-82B7-1C7BBF2E2417}"/>
              </a:ext>
            </a:extLst>
          </p:cNvPr>
          <p:cNvSpPr/>
          <p:nvPr/>
        </p:nvSpPr>
        <p:spPr>
          <a:xfrm>
            <a:off x="1736449" y="3188451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5</a:t>
            </a:r>
            <a:endParaRPr lang="ko-KR" altLang="en-US" sz="1000" b="1" dirty="0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9F68D036-671D-48FC-AACC-17125B902FF2}"/>
              </a:ext>
            </a:extLst>
          </p:cNvPr>
          <p:cNvSpPr/>
          <p:nvPr/>
        </p:nvSpPr>
        <p:spPr>
          <a:xfrm>
            <a:off x="5974701" y="6206487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6</a:t>
            </a:r>
            <a:endParaRPr lang="ko-KR" altLang="en-US" sz="1000" b="1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C98A7504-BD09-4CD1-829F-E7A1A9F7C220}"/>
              </a:ext>
            </a:extLst>
          </p:cNvPr>
          <p:cNvSpPr/>
          <p:nvPr/>
        </p:nvSpPr>
        <p:spPr>
          <a:xfrm>
            <a:off x="2050802" y="3835417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7</a:t>
            </a:r>
            <a:endParaRPr lang="ko-KR" altLang="en-US" sz="1000" b="1" dirty="0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79584898-7022-494B-A2EF-C5981DA59649}"/>
              </a:ext>
            </a:extLst>
          </p:cNvPr>
          <p:cNvSpPr/>
          <p:nvPr/>
        </p:nvSpPr>
        <p:spPr>
          <a:xfrm>
            <a:off x="7911991" y="1024578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3</a:t>
            </a:r>
            <a:endParaRPr lang="ko-KR" altLang="en-US" sz="1000" b="1" dirty="0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AF53794D-E9E1-421D-B974-98726BA79D73}"/>
              </a:ext>
            </a:extLst>
          </p:cNvPr>
          <p:cNvSpPr/>
          <p:nvPr/>
        </p:nvSpPr>
        <p:spPr>
          <a:xfrm>
            <a:off x="7911991" y="1559599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4</a:t>
            </a:r>
            <a:endParaRPr lang="ko-KR" altLang="en-US" sz="1000" b="1" dirty="0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548C9797-92F0-4101-8D1D-A8CA1A0CB50B}"/>
              </a:ext>
            </a:extLst>
          </p:cNvPr>
          <p:cNvSpPr/>
          <p:nvPr/>
        </p:nvSpPr>
        <p:spPr>
          <a:xfrm>
            <a:off x="7911991" y="2114076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5</a:t>
            </a:r>
            <a:endParaRPr lang="ko-KR" altLang="en-US" sz="1000" b="1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BD0729A8-D21D-45B1-9012-FE12AB8AD321}"/>
              </a:ext>
            </a:extLst>
          </p:cNvPr>
          <p:cNvSpPr/>
          <p:nvPr/>
        </p:nvSpPr>
        <p:spPr>
          <a:xfrm>
            <a:off x="7911991" y="2940929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6</a:t>
            </a:r>
            <a:endParaRPr lang="ko-KR" altLang="en-US" sz="1000" b="1" dirty="0"/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1E885B80-895C-4D84-AFA2-9A2E4B348934}"/>
              </a:ext>
            </a:extLst>
          </p:cNvPr>
          <p:cNvSpPr/>
          <p:nvPr/>
        </p:nvSpPr>
        <p:spPr>
          <a:xfrm>
            <a:off x="7911991" y="3223033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7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91961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B302877-5785-45E2-97A7-C3D1B29070F3}"/>
              </a:ext>
            </a:extLst>
          </p:cNvPr>
          <p:cNvSpPr txBox="1"/>
          <p:nvPr/>
        </p:nvSpPr>
        <p:spPr>
          <a:xfrm>
            <a:off x="7893699" y="234406"/>
            <a:ext cx="4114800" cy="4627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3. hosts</a:t>
            </a:r>
            <a:r>
              <a:rPr lang="ko-KR" altLang="en-US" dirty="0"/>
              <a:t> 파일 수정 및 저장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</a:t>
            </a:r>
            <a:r>
              <a:rPr lang="ko-KR" altLang="en-US" sz="1200" dirty="0"/>
              <a:t>아래 주소와 도메인을 추가 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FF0000"/>
                </a:solidFill>
              </a:rPr>
              <a:t>27.101.194.155 is.kdca.go.kr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FF0000"/>
                </a:solidFill>
              </a:rPr>
              <a:t>27.101.194.161 sso.kdca.go.kr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rgbClr val="FF0000"/>
                </a:solidFill>
              </a:rPr>
              <a:t>152.99.102.15 ois.kdca.go.kr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“</a:t>
            </a:r>
            <a:r>
              <a:rPr lang="ko-KR" altLang="en-US" sz="1200" b="1" dirty="0"/>
              <a:t>파일</a:t>
            </a:r>
            <a:r>
              <a:rPr lang="en-US" altLang="ko-KR" sz="1200" dirty="0"/>
              <a:t>” </a:t>
            </a:r>
            <a:r>
              <a:rPr lang="ko-KR" altLang="en-US" sz="1200" dirty="0"/>
              <a:t>메뉴에서 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“</a:t>
            </a:r>
            <a:r>
              <a:rPr lang="ko-KR" altLang="en-US" sz="1200" b="1" dirty="0"/>
              <a:t>저장</a:t>
            </a:r>
            <a:r>
              <a:rPr lang="en-US" altLang="ko-KR" sz="1200" dirty="0"/>
              <a:t>” </a:t>
            </a:r>
            <a:r>
              <a:rPr lang="ko-KR" altLang="en-US" sz="1200" dirty="0"/>
              <a:t>을 클릭하여 변경 사항을 저장 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 </a:t>
            </a:r>
            <a:r>
              <a:rPr lang="ko-KR" altLang="en-US" sz="1200" dirty="0"/>
              <a:t>호스트파일 변경에 따른 복원 안내 메시지 출력 시 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 </a:t>
            </a:r>
            <a:r>
              <a:rPr lang="ko-KR" altLang="en-US" sz="1200" dirty="0"/>
              <a:t>복원하지 않기 위해 </a:t>
            </a:r>
            <a:r>
              <a:rPr lang="en-US" altLang="ko-KR" sz="1200" dirty="0"/>
              <a:t>“</a:t>
            </a:r>
            <a:r>
              <a:rPr lang="ko-KR" altLang="en-US" sz="1200" b="1" dirty="0" err="1">
                <a:solidFill>
                  <a:srgbClr val="FF0000"/>
                </a:solidFill>
              </a:rPr>
              <a:t>아니오</a:t>
            </a:r>
            <a:r>
              <a:rPr lang="en-US" altLang="ko-KR" sz="1200" b="1" dirty="0">
                <a:solidFill>
                  <a:srgbClr val="FF0000"/>
                </a:solidFill>
              </a:rPr>
              <a:t>”</a:t>
            </a:r>
            <a:r>
              <a:rPr lang="ko-KR" altLang="en-US" sz="1200" dirty="0"/>
              <a:t>를 클릭 하셔야 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ko-KR" altLang="en-US" sz="1200" dirty="0"/>
              <a:t>    마지막으로 쿠키 및 캐시 파일 삭제가 필요합니다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   (</a:t>
            </a:r>
            <a:r>
              <a:rPr lang="ko-KR" altLang="en-US" sz="1200" dirty="0"/>
              <a:t>삭제 방법은 자주묻는 질문 참조</a:t>
            </a:r>
            <a:r>
              <a:rPr lang="en-US" altLang="ko-KR" sz="1200" dirty="0"/>
              <a:t>)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3EC16E8-5FF9-40C8-83E9-2C68FF4DA4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36" y="169932"/>
            <a:ext cx="4920139" cy="4839037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1AFAE9F4-E9F0-4D12-98DC-55E98010E5CD}"/>
              </a:ext>
            </a:extLst>
          </p:cNvPr>
          <p:cNvSpPr/>
          <p:nvPr/>
        </p:nvSpPr>
        <p:spPr>
          <a:xfrm>
            <a:off x="198104" y="4192280"/>
            <a:ext cx="1986746" cy="638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1C49546-575F-4F09-8B81-7DD5A26246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592" b="83905"/>
          <a:stretch/>
        </p:blipFill>
        <p:spPr>
          <a:xfrm>
            <a:off x="198104" y="5215054"/>
            <a:ext cx="4920139" cy="880946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A7ABFC16-07FF-43EE-ACB6-52FA658FA453}"/>
              </a:ext>
            </a:extLst>
          </p:cNvPr>
          <p:cNvSpPr/>
          <p:nvPr/>
        </p:nvSpPr>
        <p:spPr>
          <a:xfrm>
            <a:off x="198104" y="5360096"/>
            <a:ext cx="351959" cy="2265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6F04DC63-6E16-4FD0-97D8-33D74BBF0427}"/>
              </a:ext>
            </a:extLst>
          </p:cNvPr>
          <p:cNvSpPr/>
          <p:nvPr/>
        </p:nvSpPr>
        <p:spPr>
          <a:xfrm>
            <a:off x="37465" y="5367934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9</a:t>
            </a:r>
            <a:endParaRPr lang="ko-KR" altLang="en-US" sz="1000" b="1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38BE8AB-C5FC-477C-90C5-6F6142DC9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04" y="5594510"/>
            <a:ext cx="1743816" cy="1186764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A38B3145-D84E-40F8-91AF-31603A6C1DA3}"/>
              </a:ext>
            </a:extLst>
          </p:cNvPr>
          <p:cNvSpPr/>
          <p:nvPr/>
        </p:nvSpPr>
        <p:spPr>
          <a:xfrm>
            <a:off x="226936" y="5966128"/>
            <a:ext cx="1690725" cy="2265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7A48319E-6E39-4D6D-8E1A-AC33C382E76D}"/>
              </a:ext>
            </a:extLst>
          </p:cNvPr>
          <p:cNvSpPr/>
          <p:nvPr/>
        </p:nvSpPr>
        <p:spPr>
          <a:xfrm>
            <a:off x="66297" y="5986757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/>
              <a:t>10</a:t>
            </a:r>
            <a:endParaRPr lang="ko-KR" altLang="en-US" sz="900" b="1" dirty="0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29620AEA-0246-4463-AE44-DEA75F3A0202}"/>
              </a:ext>
            </a:extLst>
          </p:cNvPr>
          <p:cNvSpPr/>
          <p:nvPr/>
        </p:nvSpPr>
        <p:spPr>
          <a:xfrm>
            <a:off x="37465" y="4416877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8</a:t>
            </a:r>
            <a:endParaRPr lang="ko-KR" altLang="en-US" sz="1000" b="1" dirty="0"/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E2874A42-D578-4082-A07F-F032E2F9558C}"/>
              </a:ext>
            </a:extLst>
          </p:cNvPr>
          <p:cNvSpPr/>
          <p:nvPr/>
        </p:nvSpPr>
        <p:spPr>
          <a:xfrm>
            <a:off x="7911991" y="1024578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8</a:t>
            </a:r>
            <a:endParaRPr lang="ko-KR" altLang="en-US" sz="1000" b="1" dirty="0"/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5189CE97-8B62-4001-8879-17C3AFBF6B6E}"/>
              </a:ext>
            </a:extLst>
          </p:cNvPr>
          <p:cNvSpPr/>
          <p:nvPr/>
        </p:nvSpPr>
        <p:spPr>
          <a:xfrm>
            <a:off x="7911991" y="2396178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9</a:t>
            </a:r>
            <a:endParaRPr lang="ko-KR" altLang="en-US" sz="1000" b="1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92BE10D3-227A-4382-A819-D5A0DCB8AAA5}"/>
              </a:ext>
            </a:extLst>
          </p:cNvPr>
          <p:cNvSpPr/>
          <p:nvPr/>
        </p:nvSpPr>
        <p:spPr>
          <a:xfrm>
            <a:off x="7911991" y="2659346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/>
              <a:t>10</a:t>
            </a:r>
            <a:endParaRPr lang="ko-KR" altLang="en-US" sz="900" b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245CFE0-6AED-44E5-9EA3-1EBBC4D975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589" y="4974469"/>
            <a:ext cx="4428651" cy="1706876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BAF3EA76-80CE-42DA-B397-1AA3D11691AB}"/>
              </a:ext>
            </a:extLst>
          </p:cNvPr>
          <p:cNvSpPr/>
          <p:nvPr/>
        </p:nvSpPr>
        <p:spPr>
          <a:xfrm>
            <a:off x="10574004" y="6196174"/>
            <a:ext cx="925846" cy="3564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1E7CB1EF-7BC8-4747-9DE5-F1E4E45689E9}"/>
              </a:ext>
            </a:extLst>
          </p:cNvPr>
          <p:cNvSpPr/>
          <p:nvPr/>
        </p:nvSpPr>
        <p:spPr>
          <a:xfrm>
            <a:off x="10412982" y="6275395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/>
              <a:t>11</a:t>
            </a:r>
            <a:endParaRPr lang="ko-KR" altLang="en-US" sz="900" b="1" dirty="0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CD4C88AF-486A-423F-8CAB-A25D7F466838}"/>
              </a:ext>
            </a:extLst>
          </p:cNvPr>
          <p:cNvSpPr/>
          <p:nvPr/>
        </p:nvSpPr>
        <p:spPr>
          <a:xfrm>
            <a:off x="7911991" y="3218819"/>
            <a:ext cx="189471" cy="18947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/>
              <a:t>11</a:t>
            </a:r>
            <a:endParaRPr lang="ko-KR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4187680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217</Words>
  <Application>Microsoft Office PowerPoint</Application>
  <PresentationFormat>와이드스크린</PresentationFormat>
  <Paragraphs>55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2025-01-07T06:27:53Z</dcterms:created>
  <dcterms:modified xsi:type="dcterms:W3CDTF">2025-01-07T06:33:18Z</dcterms:modified>
</cp:coreProperties>
</file>